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87" r:id="rId4"/>
    <p:sldId id="272" r:id="rId5"/>
    <p:sldId id="281" r:id="rId6"/>
    <p:sldId id="286" r:id="rId7"/>
    <p:sldId id="288" r:id="rId8"/>
    <p:sldId id="289" r:id="rId9"/>
    <p:sldId id="290" r:id="rId10"/>
    <p:sldId id="291" r:id="rId11"/>
    <p:sldId id="292" r:id="rId12"/>
    <p:sldId id="293" r:id="rId13"/>
    <p:sldId id="284" r:id="rId14"/>
    <p:sldId id="285" r:id="rId15"/>
    <p:sldId id="27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9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C1B3A-D63F-4B8E-A272-281CA7506E27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Présentation, Rencontre internationale des SEL, Yvetot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C3966-5E36-4701-8B16-11E7B80F5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7B79-8478-4308-BC0B-7105A31558BB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Présentation, Rencontre internationale des SEL, Yvetot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D08DF-9493-4DD5-B5D5-414B2359F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B59095-79E1-4E2B-855A-3870233BA0BC}" type="datetimeFigureOut">
              <a:rPr lang="fr-FR" smtClean="0"/>
              <a:pPr/>
              <a:t>04/09/2019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EBBCF4-C726-4447-8031-6531D15B4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429684" cy="20717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Contribution du sel a la redynamisation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positionnement de A.D.P.O sur les rails de l’autonomie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1736" y="3857628"/>
            <a:ext cx="6000792" cy="1928826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YAMEOGO Tanga Germain</a:t>
            </a:r>
            <a:endParaRPr lang="fr-FR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Economiste- Gestionnaire des (ESS)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Action- Développement-Population (A.D.PO) Burkina Faso 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29642" cy="560406"/>
          </a:xfrm>
        </p:spPr>
        <p:txBody>
          <a:bodyPr/>
          <a:lstStyle/>
          <a:p>
            <a:r>
              <a:rPr lang="fr-FR" dirty="0" smtClean="0"/>
              <a:t>Contribution du sel a l’autonomisation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58204" cy="54738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Ce sont les cotisations des membres qui permettent à l’Association Action Développement Population (ADPO) a laquelle le SEL est adossé et partage les mêmes membres et les mêmes locaux qui fait fonctionner le Centre de réinsertion social. 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C’est de là que le SEL tire toute son originalité ! 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Les cotisations annuel = 10€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Mais volontaires pour cotisation trimestrielle de 10€</a:t>
            </a:r>
          </a:p>
          <a:p>
            <a:pPr algn="just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6429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Contribution du sel a l’autonomisation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fr-FR" dirty="0" smtClean="0"/>
              <a:t>Le SEL a contribué: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A </a:t>
            </a:r>
            <a:r>
              <a:rPr lang="fr-FR" dirty="0" smtClean="0"/>
              <a:t>éveiller le don de soi,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Bénévolat,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Tout le monde a quelque chose à </a:t>
            </a:r>
            <a:r>
              <a:rPr lang="fr-FR" dirty="0" smtClean="0"/>
              <a:t>donner/partager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Des membres donnent des cours de coupe/couture contre des cauris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Des apprenantes, membres du SEL veillent à la propreté de l’Association contre des cauris,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 smtClean="0"/>
              <a:t>Etc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/>
          <a:lstStyle/>
          <a:p>
            <a:r>
              <a:rPr lang="fr-FR" dirty="0" smtClean="0"/>
              <a:t>ADPO </a:t>
            </a:r>
            <a:r>
              <a:rPr lang="fr-FR" dirty="0"/>
              <a:t>est une association sans financement </a:t>
            </a:r>
            <a:r>
              <a:rPr lang="fr-FR" dirty="0" smtClean="0"/>
              <a:t>extérieur</a:t>
            </a:r>
          </a:p>
          <a:p>
            <a:r>
              <a:rPr lang="fr-FR" dirty="0" smtClean="0"/>
              <a:t>Grace au efforts conjugués des uns et des autres, ADPO est parvenue aux résultats suivants: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02 centres de formation en coupe/couture, batik, teinture avec plus de 100 apprenantes actuellement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Plus de 100 enfants parrainés,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Une crèche et école maternelle pour les 0 à 5ans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Une école primaire (l’Ecole Avenir)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Des sensibilisations sur le VIH/SIDA et la réinsertion sociale des personnes marginalisées (accusées de sorcellerie, enfants en situation de rue </a:t>
            </a:r>
            <a:r>
              <a:rPr lang="fr-FR" dirty="0" err="1" smtClean="0">
                <a:solidFill>
                  <a:srgbClr val="002060"/>
                </a:solidFill>
              </a:rPr>
              <a:t>etc</a:t>
            </a:r>
            <a:r>
              <a:rPr lang="fr-FR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Des participations à des cadres de concertation et des plaidoyer pour un monde plus juste et plus humain        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82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631844"/>
          </a:xfrm>
        </p:spPr>
        <p:txBody>
          <a:bodyPr/>
          <a:lstStyle/>
          <a:p>
            <a:r>
              <a:rPr lang="fr-FR" dirty="0" smtClean="0"/>
              <a:t>Vous voulez soutenir notre association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472518" cy="5045216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CONTACTEZ: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lnSpc>
                <a:spcPct val="150000"/>
              </a:lnSpc>
              <a:buNone/>
            </a:pPr>
            <a:r>
              <a:rPr lang="fr-FR" dirty="0" smtClean="0"/>
              <a:t>Monsieur </a:t>
            </a:r>
            <a:r>
              <a:rPr lang="fr-FR" b="1" dirty="0" smtClean="0"/>
              <a:t>SIMPORE Ibrahim</a:t>
            </a:r>
          </a:p>
          <a:p>
            <a:pPr algn="ctr">
              <a:lnSpc>
                <a:spcPct val="150000"/>
              </a:lnSpc>
              <a:buNone/>
            </a:pPr>
            <a:r>
              <a:rPr lang="fr-FR" dirty="0" smtClean="0"/>
              <a:t>Président de A.D.PO –Burkina Faso</a:t>
            </a:r>
          </a:p>
          <a:p>
            <a:pPr algn="ctr">
              <a:lnSpc>
                <a:spcPct val="150000"/>
              </a:lnSpc>
              <a:buNone/>
            </a:pPr>
            <a:r>
              <a:rPr lang="fr-FR" dirty="0" smtClean="0"/>
              <a:t>07 BP 5775 Ouagadougou 07</a:t>
            </a:r>
          </a:p>
          <a:p>
            <a:pPr algn="ctr">
              <a:lnSpc>
                <a:spcPct val="150000"/>
              </a:lnSpc>
              <a:buNone/>
            </a:pPr>
            <a:r>
              <a:rPr lang="fr-FR" dirty="0" smtClean="0"/>
              <a:t>Tel: +226 70233318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358246" cy="4873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Monsieur   </a:t>
            </a:r>
            <a:r>
              <a:rPr lang="fr-FR" b="1" dirty="0" smtClean="0"/>
              <a:t>YAMEOGO Tanga Germain</a:t>
            </a:r>
          </a:p>
          <a:p>
            <a:pPr algn="ctr">
              <a:buNone/>
            </a:pPr>
            <a:r>
              <a:rPr lang="fr-FR" b="1" dirty="0" smtClean="0"/>
              <a:t>Chargé de Programmes</a:t>
            </a:r>
          </a:p>
          <a:p>
            <a:pPr algn="ctr">
              <a:buNone/>
            </a:pPr>
            <a:r>
              <a:rPr lang="fr-FR" b="1" dirty="0" smtClean="0"/>
              <a:t>Tel: (00226) 70072832</a:t>
            </a:r>
          </a:p>
          <a:p>
            <a:pPr algn="ctr">
              <a:buNone/>
            </a:pPr>
            <a:r>
              <a:rPr lang="fr-FR" b="1" dirty="0" smtClean="0"/>
              <a:t>        (00226) 78557080</a:t>
            </a:r>
          </a:p>
          <a:p>
            <a:pPr algn="ctr">
              <a:buNone/>
            </a:pPr>
            <a:r>
              <a:rPr lang="fr-FR" dirty="0" smtClean="0"/>
              <a:t>Courriel</a:t>
            </a:r>
            <a:r>
              <a:rPr lang="fr-FR" b="1" dirty="0" smtClean="0"/>
              <a:t>: germainyam@gmail.com</a:t>
            </a:r>
          </a:p>
          <a:p>
            <a:pPr algn="ctr">
              <a:buNone/>
            </a:pPr>
            <a:r>
              <a:rPr lang="fr-FR" dirty="0" smtClean="0"/>
              <a:t>Skype</a:t>
            </a:r>
            <a:r>
              <a:rPr lang="fr-FR" b="1" dirty="0" smtClean="0"/>
              <a:t>: germainyam1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dirty="0" smtClean="0"/>
              <a:t>Numéro de téléphone en France (Jusqu’au 27 Août)</a:t>
            </a:r>
          </a:p>
          <a:p>
            <a:pPr algn="ctr">
              <a:buNone/>
            </a:pPr>
            <a:r>
              <a:rPr lang="fr-FR" sz="3200" b="1" dirty="0" smtClean="0"/>
              <a:t>0754005875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dossier Germain\Place_des_cineastes_Oua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15370" cy="5857916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329642" cy="5831034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6000" dirty="0" smtClean="0"/>
          </a:p>
          <a:p>
            <a:pPr algn="ctr">
              <a:buNone/>
            </a:pPr>
            <a:r>
              <a:rPr lang="fr-FR" sz="6000" dirty="0" smtClean="0"/>
              <a:t>MERCI POUR VOTRE ATTENTION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631844"/>
          </a:xfrm>
        </p:spPr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15328" cy="52595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 Les OES= soldats d’une même armée en ce sens qu’elles développent des économies centrées sur l’Homme. 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Jouent un rôle de premier plan dans la réponse aux nombreux problèmes sociaux et économiques auxquels sont confrontés les laisser pour compte du système capitaliste</a:t>
            </a:r>
          </a:p>
          <a:p>
            <a:pPr algn="just">
              <a:buNone/>
            </a:pPr>
            <a:endParaRPr lang="fr-FR" dirty="0" smtClean="0">
              <a:latin typeface="Palatino Linotype" pitchFamily="18" charset="0"/>
            </a:endParaRPr>
          </a:p>
          <a:p>
            <a:pPr>
              <a:buNone/>
            </a:pP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72428" cy="560406"/>
          </a:xfrm>
        </p:spPr>
        <p:txBody>
          <a:bodyPr/>
          <a:lstStyle/>
          <a:p>
            <a:pPr algn="ctr"/>
            <a:r>
              <a:rPr lang="fr-FR" dirty="0" smtClean="0"/>
              <a:t>IV. Contribution des oes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472518" cy="533096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sz="2600" dirty="0" smtClean="0"/>
              <a:t>OES= Alternatives aux défaillances du marché et de l’Etat.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/>
              <a:t>Elles sont censées permettre aux agents économiques d’accéder aux biens et services auxquels ils n’ont pas accès et/ou ils n’ont accès qu’à des conditions insatisfaisantes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/>
              <a:t>Elles créent des emplois, contribuent à la formation du produit intérieur brut et réduisent la pauvreté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/>
              <a:t>Moyenne annuelle d’environ, 31 Millions €.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71433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V. Particularités Et des OES au B.F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diversité des domaines d’intervention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Dépendance chronique à l’aide extérieure =» mise en veilleuse de certains projet pour manque de financements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problèmes de gouvernance: pilotage à vue, pas de gestion prospective, pas de capitalisation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fr-FR" dirty="0" smtClean="0"/>
              <a:t>      Peu d’OES disposent d’outils de gestion fonctionnels: programme d’activités, tableau de bord, cadre logique, schémas directeur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Action – Développement-Population</a:t>
            </a:r>
            <a:br>
              <a:rPr lang="fr-FR" dirty="0" smtClean="0"/>
            </a:br>
            <a:r>
              <a:rPr lang="fr-FR" dirty="0" smtClean="0"/>
              <a:t>A.D.PO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429684" cy="52595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Créée en 2002, reconnue officiellement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Vision: monde plus juste et plus humain</a:t>
            </a:r>
          </a:p>
          <a:p>
            <a:pPr>
              <a:lnSpc>
                <a:spcPct val="150000"/>
              </a:lnSpc>
            </a:pPr>
            <a:r>
              <a:rPr lang="fr-CH" b="1" dirty="0" smtClean="0"/>
              <a:t>objectif </a:t>
            </a:r>
            <a:r>
              <a:rPr lang="fr-CH" b="1" dirty="0" smtClean="0"/>
              <a:t>principal: </a:t>
            </a:r>
            <a:r>
              <a:rPr lang="fr-CH" dirty="0" smtClean="0"/>
              <a:t>développer des initiatives                       pour réduire la pauvreté et l’exclusion notamment par une action sur le binôme </a:t>
            </a:r>
            <a:r>
              <a:rPr lang="fr-CH" b="1" dirty="0" smtClean="0"/>
              <a:t>Population-Développement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467600" cy="703282"/>
          </a:xfrm>
        </p:spPr>
        <p:txBody>
          <a:bodyPr/>
          <a:lstStyle/>
          <a:p>
            <a:pPr algn="ctr"/>
            <a:r>
              <a:rPr lang="fr-FR" dirty="0" smtClean="0"/>
              <a:t>Principales activités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FR" dirty="0" smtClean="0"/>
              <a:t>Réinsertion sociale des marginalisés, déscolarisés et enfants en situation de rue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FR" dirty="0" smtClean="0"/>
              <a:t>- Réinsertion familiale 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FR" dirty="0" smtClean="0"/>
              <a:t>- Réinsertion professionnelle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FR" dirty="0" smtClean="0"/>
              <a:t>Elle a en son sein un centre de réinsertion avec filières: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     - Coupe/ Couture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     - Teinture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     - Tissage</a:t>
            </a:r>
          </a:p>
          <a:p>
            <a:pPr algn="just">
              <a:buFont typeface="Courier New" pitchFamily="49" charset="0"/>
              <a:buChar char="o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467600" cy="560406"/>
          </a:xfrm>
        </p:spPr>
        <p:txBody>
          <a:bodyPr/>
          <a:lstStyle/>
          <a:p>
            <a:r>
              <a:rPr lang="fr-FR" dirty="0" smtClean="0"/>
              <a:t>Principales activités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FR" dirty="0" smtClean="0"/>
              <a:t>Parrainage, 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FR" dirty="0" smtClean="0"/>
              <a:t>lutte contre le VIH, 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Sauvegarde de l’environnement,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Promouvoir la paix, la justice et les droits humains: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Sensibilisation sur l’excision, la sorcellerie,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Clinique juridique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846158"/>
          </a:xfrm>
        </p:spPr>
        <p:txBody>
          <a:bodyPr/>
          <a:lstStyle/>
          <a:p>
            <a:pPr algn="ctr"/>
            <a:r>
              <a:rPr lang="fr-FR" dirty="0" smtClean="0"/>
              <a:t>SEL INTEGRITE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115328" cy="51166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Né en 2016 après l’</a:t>
            </a:r>
            <a:r>
              <a:rPr lang="fr-FR" dirty="0" err="1" smtClean="0"/>
              <a:t>interSel</a:t>
            </a:r>
            <a:r>
              <a:rPr lang="fr-FR" dirty="0" smtClean="0"/>
              <a:t> de Yvetot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Nous avions voulu expérimenté  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Permettre à des gens d’échanger </a:t>
            </a:r>
            <a:r>
              <a:rPr lang="fr-FR" dirty="0" smtClean="0"/>
              <a:t>dans un cadre formel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Nous avions copié le système </a:t>
            </a:r>
            <a:r>
              <a:rPr lang="fr-FR" dirty="0" smtClean="0"/>
              <a:t>et coller à notre façon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plus de 60 adhérents. Il permet au membres de mettre en services des biens, des savoirs sans utiliser l’argent. </a:t>
            </a:r>
          </a:p>
          <a:p>
            <a:pPr>
              <a:lnSpc>
                <a:spcPct val="150000"/>
              </a:lnSpc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467600" cy="560406"/>
          </a:xfrm>
        </p:spPr>
        <p:txBody>
          <a:bodyPr/>
          <a:lstStyle/>
          <a:p>
            <a:pPr algn="ctr"/>
            <a:r>
              <a:rPr lang="fr-FR" dirty="0" smtClean="0"/>
              <a:t>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829576" cy="54024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Unité : Le Cauris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1 Cauris= 60 min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Vous êtes donc créditeur de cauris si vous rendez un service et débiteur si vous recevez un service.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 SEL est géré par un collège de 05 personnes avec sa tête un Président (Germain).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14855</TotalTime>
  <Words>652</Words>
  <Application>Microsoft Office PowerPoint</Application>
  <PresentationFormat>Affichage à l'écran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Arial</vt:lpstr>
      <vt:lpstr>Batang</vt:lpstr>
      <vt:lpstr>Calibri</vt:lpstr>
      <vt:lpstr>Century Schoolbook</vt:lpstr>
      <vt:lpstr>Courier New</vt:lpstr>
      <vt:lpstr>Palatino Linotype</vt:lpstr>
      <vt:lpstr>Times New Roman</vt:lpstr>
      <vt:lpstr>Wingdings</vt:lpstr>
      <vt:lpstr>Wingdings 2</vt:lpstr>
      <vt:lpstr>Oriel</vt:lpstr>
      <vt:lpstr>Contribution du sel a la redynamisation et au positionnement de A.D.P.O sur les rails de l’autonomie </vt:lpstr>
      <vt:lpstr>INTRODUCTION</vt:lpstr>
      <vt:lpstr>IV. Contribution des oes</vt:lpstr>
      <vt:lpstr>    V. Particularités Et des OES au B.F</vt:lpstr>
      <vt:lpstr>Action – Développement-Population A.D.PO</vt:lpstr>
      <vt:lpstr>Principales activités</vt:lpstr>
      <vt:lpstr>Principales activités</vt:lpstr>
      <vt:lpstr>SEL INTEGRITE</vt:lpstr>
      <vt:lpstr>FONCTIONNEMENT</vt:lpstr>
      <vt:lpstr>Contribution du sel a l’autonomisation</vt:lpstr>
      <vt:lpstr>Contribution du sel a l’autonomisation </vt:lpstr>
      <vt:lpstr>CONCLUSION</vt:lpstr>
      <vt:lpstr>Vous voulez soutenir notre association ?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 ORGANISATIONS D’ECONOMIE SOCIALE (OES) AU BURKINA-FASO</dc:title>
  <dc:creator>YAMEOGO Germain</dc:creator>
  <cp:lastModifiedBy>ORDINATEUR</cp:lastModifiedBy>
  <cp:revision>146</cp:revision>
  <dcterms:created xsi:type="dcterms:W3CDTF">2016-08-04T22:34:46Z</dcterms:created>
  <dcterms:modified xsi:type="dcterms:W3CDTF">2019-09-07T11:48:32Z</dcterms:modified>
</cp:coreProperties>
</file>